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2"/>
  </p:sldMasterIdLst>
  <p:notesMasterIdLst>
    <p:notesMasterId r:id="rId22"/>
  </p:notesMasterIdLst>
  <p:sldIdLst>
    <p:sldId id="311" r:id="rId3"/>
    <p:sldId id="299" r:id="rId4"/>
    <p:sldId id="326" r:id="rId5"/>
    <p:sldId id="328" r:id="rId6"/>
    <p:sldId id="330" r:id="rId7"/>
    <p:sldId id="331" r:id="rId8"/>
    <p:sldId id="332" r:id="rId9"/>
    <p:sldId id="333" r:id="rId10"/>
    <p:sldId id="334" r:id="rId11"/>
    <p:sldId id="335" r:id="rId12"/>
    <p:sldId id="344" r:id="rId13"/>
    <p:sldId id="345" r:id="rId14"/>
    <p:sldId id="346" r:id="rId15"/>
    <p:sldId id="347" r:id="rId16"/>
    <p:sldId id="348" r:id="rId17"/>
    <p:sldId id="349" r:id="rId18"/>
    <p:sldId id="340" r:id="rId19"/>
    <p:sldId id="313" r:id="rId20"/>
    <p:sldId id="312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uthor" initials="A" lastIdx="0" clrIdx="1"/>
  <p:cmAuthor id="2" name="Razvan Atim" initials="RA" lastIdx="0" clrIdx="2">
    <p:extLst>
      <p:ext uri="{19B8F6BF-5375-455C-9EA6-DF929625EA0E}">
        <p15:presenceInfo xmlns:p15="http://schemas.microsoft.com/office/powerpoint/2012/main" userId="959e92c93256f37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397"/>
    <a:srgbClr val="291BDD"/>
    <a:srgbClr val="418AB3"/>
    <a:srgbClr val="734F29"/>
    <a:srgbClr val="D24726"/>
    <a:srgbClr val="FF00FF"/>
    <a:srgbClr val="D2B4A6"/>
    <a:srgbClr val="DD462F"/>
    <a:srgbClr val="AEB785"/>
    <a:srgbClr val="EFD5A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62BA55F-E29C-49D2-AE07-7EC6F3BF424F}" v="27" dt="2023-11-21T20:39:31.660"/>
    <p1510:client id="{8AC09805-6E71-4F36-87A9-02F432F831A8}" v="2" dt="2023-11-21T21:19:02.28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603" autoAdjust="0"/>
    <p:restoredTop sz="95878" autoAdjust="0"/>
  </p:normalViewPr>
  <p:slideViewPr>
    <p:cSldViewPr snapToGrid="0">
      <p:cViewPr varScale="1">
        <p:scale>
          <a:sx n="75" d="100"/>
          <a:sy n="75" d="100"/>
        </p:scale>
        <p:origin x="504" y="43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4866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commentAuthors" Target="commentAuthors.xml"/><Relationship Id="rId28" Type="http://schemas.microsoft.com/office/2016/11/relationships/changesInfo" Target="changesInfos/changesInfo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ryan gupta" userId="e66b1a6890bd1e0a" providerId="LiveId" clId="{8AC09805-6E71-4F36-87A9-02F432F831A8}"/>
    <pc:docChg chg="addSld modSld">
      <pc:chgData name="Aryan gupta" userId="e66b1a6890bd1e0a" providerId="LiveId" clId="{8AC09805-6E71-4F36-87A9-02F432F831A8}" dt="2023-11-21T21:19:06.331" v="46" actId="14100"/>
      <pc:docMkLst>
        <pc:docMk/>
      </pc:docMkLst>
      <pc:sldChg chg="modSp mod">
        <pc:chgData name="Aryan gupta" userId="e66b1a6890bd1e0a" providerId="LiveId" clId="{8AC09805-6E71-4F36-87A9-02F432F831A8}" dt="2023-11-21T21:12:49.021" v="7"/>
        <pc:sldMkLst>
          <pc:docMk/>
          <pc:sldMk cId="3436639519" sldId="346"/>
        </pc:sldMkLst>
        <pc:spChg chg="mod">
          <ac:chgData name="Aryan gupta" userId="e66b1a6890bd1e0a" providerId="LiveId" clId="{8AC09805-6E71-4F36-87A9-02F432F831A8}" dt="2023-11-21T21:12:49.021" v="7"/>
          <ac:spMkLst>
            <pc:docMk/>
            <pc:sldMk cId="3436639519" sldId="346"/>
            <ac:spMk id="2" creationId="{7055781D-BE7B-7C68-B75A-1D4E279F9A3A}"/>
          </ac:spMkLst>
        </pc:spChg>
      </pc:sldChg>
      <pc:sldChg chg="modSp mod">
        <pc:chgData name="Aryan gupta" userId="e66b1a6890bd1e0a" providerId="LiveId" clId="{8AC09805-6E71-4F36-87A9-02F432F831A8}" dt="2023-11-21T21:12:51.593" v="8"/>
        <pc:sldMkLst>
          <pc:docMk/>
          <pc:sldMk cId="3808571406" sldId="347"/>
        </pc:sldMkLst>
        <pc:spChg chg="mod">
          <ac:chgData name="Aryan gupta" userId="e66b1a6890bd1e0a" providerId="LiveId" clId="{8AC09805-6E71-4F36-87A9-02F432F831A8}" dt="2023-11-21T21:12:51.593" v="8"/>
          <ac:spMkLst>
            <pc:docMk/>
            <pc:sldMk cId="3808571406" sldId="347"/>
            <ac:spMk id="2" creationId="{C805C6D5-8025-B8C5-19EC-3428CFAED060}"/>
          </ac:spMkLst>
        </pc:spChg>
      </pc:sldChg>
      <pc:sldChg chg="addSp delSp modSp new mod">
        <pc:chgData name="Aryan gupta" userId="e66b1a6890bd1e0a" providerId="LiveId" clId="{8AC09805-6E71-4F36-87A9-02F432F831A8}" dt="2023-11-21T21:13:04.468" v="33" actId="20577"/>
        <pc:sldMkLst>
          <pc:docMk/>
          <pc:sldMk cId="287822190" sldId="348"/>
        </pc:sldMkLst>
        <pc:spChg chg="mod">
          <ac:chgData name="Aryan gupta" userId="e66b1a6890bd1e0a" providerId="LiveId" clId="{8AC09805-6E71-4F36-87A9-02F432F831A8}" dt="2023-11-21T21:13:04.468" v="33" actId="20577"/>
          <ac:spMkLst>
            <pc:docMk/>
            <pc:sldMk cId="287822190" sldId="348"/>
            <ac:spMk id="2" creationId="{590ABC3E-10BA-8522-C79B-42FB1053B3A5}"/>
          </ac:spMkLst>
        </pc:spChg>
        <pc:spChg chg="del">
          <ac:chgData name="Aryan gupta" userId="e66b1a6890bd1e0a" providerId="LiveId" clId="{8AC09805-6E71-4F36-87A9-02F432F831A8}" dt="2023-11-21T21:12:26.308" v="1" actId="931"/>
          <ac:spMkLst>
            <pc:docMk/>
            <pc:sldMk cId="287822190" sldId="348"/>
            <ac:spMk id="6" creationId="{2759302D-4692-D416-2DC2-83F412886B18}"/>
          </ac:spMkLst>
        </pc:spChg>
        <pc:picChg chg="add mod">
          <ac:chgData name="Aryan gupta" userId="e66b1a6890bd1e0a" providerId="LiveId" clId="{8AC09805-6E71-4F36-87A9-02F432F831A8}" dt="2023-11-21T21:12:36.743" v="6" actId="14100"/>
          <ac:picMkLst>
            <pc:docMk/>
            <pc:sldMk cId="287822190" sldId="348"/>
            <ac:picMk id="8" creationId="{D8E91164-A39B-80CC-68C3-2D4A0820A4AC}"/>
          </ac:picMkLst>
        </pc:picChg>
      </pc:sldChg>
      <pc:sldChg chg="addSp delSp modSp new mod">
        <pc:chgData name="Aryan gupta" userId="e66b1a6890bd1e0a" providerId="LiveId" clId="{8AC09805-6E71-4F36-87A9-02F432F831A8}" dt="2023-11-21T21:19:06.331" v="46" actId="14100"/>
        <pc:sldMkLst>
          <pc:docMk/>
          <pc:sldMk cId="196621285" sldId="349"/>
        </pc:sldMkLst>
        <pc:spChg chg="mod">
          <ac:chgData name="Aryan gupta" userId="e66b1a6890bd1e0a" providerId="LiveId" clId="{8AC09805-6E71-4F36-87A9-02F432F831A8}" dt="2023-11-21T21:18:52.308" v="42" actId="20577"/>
          <ac:spMkLst>
            <pc:docMk/>
            <pc:sldMk cId="196621285" sldId="349"/>
            <ac:spMk id="2" creationId="{07B7B2A5-F888-6F50-3570-24E379167B78}"/>
          </ac:spMkLst>
        </pc:spChg>
        <pc:spChg chg="del">
          <ac:chgData name="Aryan gupta" userId="e66b1a6890bd1e0a" providerId="LiveId" clId="{8AC09805-6E71-4F36-87A9-02F432F831A8}" dt="2023-11-21T21:19:02.289" v="43" actId="931"/>
          <ac:spMkLst>
            <pc:docMk/>
            <pc:sldMk cId="196621285" sldId="349"/>
            <ac:spMk id="6" creationId="{F083DEB2-9016-7843-07C7-9BEA9161C3CC}"/>
          </ac:spMkLst>
        </pc:spChg>
        <pc:picChg chg="add mod">
          <ac:chgData name="Aryan gupta" userId="e66b1a6890bd1e0a" providerId="LiveId" clId="{8AC09805-6E71-4F36-87A9-02F432F831A8}" dt="2023-11-21T21:19:06.331" v="46" actId="14100"/>
          <ac:picMkLst>
            <pc:docMk/>
            <pc:sldMk cId="196621285" sldId="349"/>
            <ac:picMk id="8" creationId="{C6FE7EF7-6EA8-2280-1676-F5287437C34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13577B-6902-467D-A26C-08A0DD5E4E03}" type="datetimeFigureOut">
              <a:rPr lang="en-US" smtClean="0"/>
              <a:pPr/>
              <a:t>11/22/2023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61EA0F-A667-4B49-8422-0062BC55E24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910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4866468"/>
          </a:xfrm>
          <a:prstGeom prst="rect">
            <a:avLst/>
          </a:prstGeom>
          <a:solidFill>
            <a:srgbClr val="418A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8200" y="2061006"/>
            <a:ext cx="10515600" cy="2387600"/>
          </a:xfrm>
        </p:spPr>
        <p:txBody>
          <a:bodyPr anchor="b">
            <a:normAutofit/>
          </a:bodyPr>
          <a:lstStyle>
            <a:lvl1pPr algn="l">
              <a:defRPr sz="7200" b="1">
                <a:solidFill>
                  <a:schemeClr val="bg1"/>
                </a:solidFill>
                <a:latin typeface="Calibri" pitchFamily="34" charset="0"/>
                <a:cs typeface="Calibr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6704" y="5110609"/>
            <a:ext cx="12037454" cy="1137793"/>
          </a:xfrm>
        </p:spPr>
        <p:txBody>
          <a:bodyPr>
            <a:normAutofit/>
          </a:bodyPr>
          <a:lstStyle>
            <a:lvl1pPr marL="0" indent="0" algn="r" defTabSz="914400" rtl="0" eaLnBrk="1" latinLnBrk="0" hangingPunct="1">
              <a:lnSpc>
                <a:spcPct val="150000"/>
              </a:lnSpc>
              <a:spcBef>
                <a:spcPts val="600"/>
              </a:spcBef>
              <a:buNone/>
              <a:defRPr lang="en-US" sz="4000" b="1" kern="1200" dirty="0">
                <a:ln w="0"/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Lucida Console" panose="020B0609040504020204" pitchFamily="49" charset="0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DF7939-5452-4250-8935-5DCCC8B2C14D}" type="datetime3">
              <a:rPr lang="en-US" smtClean="0"/>
              <a:pPr/>
              <a:t>22 November 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i="1"/>
            </a:lvl1pPr>
          </a:lstStyle>
          <a:p>
            <a:r>
              <a:rPr lang="en-US"/>
              <a:t>Department of Computer Science Engineering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549498"/>
      </p:ext>
    </p:extLst>
  </p:cSld>
  <p:clrMapOvr>
    <a:masterClrMapping/>
  </p:clrMapOvr>
  <p:transition advTm="5000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28E4F7-1D75-468B-9BB7-C605BFA3D5C7}" type="datetime3">
              <a:rPr lang="en-US" smtClean="0"/>
              <a:pPr/>
              <a:t>22 November 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Computer Science Engineering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432058"/>
      </p:ext>
    </p:extLst>
  </p:cSld>
  <p:clrMapOvr>
    <a:masterClrMapping/>
  </p:clrMapOvr>
  <p:transition advTm="5000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 b="1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101850"/>
            <a:ext cx="3932237" cy="3759200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DF04E-39E2-4C35-9B73-3950D79BF0D7}" type="datetime3">
              <a:rPr lang="en-US" smtClean="0"/>
              <a:pPr/>
              <a:t>22 November 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Computer Science Engineering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9"/>
          <p:cNvSpPr>
            <a:spLocks noGrp="1"/>
          </p:cNvSpPr>
          <p:nvPr>
            <p:ph sz="quarter" idx="14"/>
          </p:nvPr>
        </p:nvSpPr>
        <p:spPr>
          <a:xfrm>
            <a:off x="5378824" y="987298"/>
            <a:ext cx="6172200" cy="48737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84193825"/>
      </p:ext>
    </p:extLst>
  </p:cSld>
  <p:clrMapOvr>
    <a:masterClrMapping/>
  </p:clrMapOvr>
  <p:transition advTm="5000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 b="1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384893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101850"/>
            <a:ext cx="3932237" cy="3759200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CF9D9-00C9-48C3-9FA3-1B7ABE67068B}" type="datetime3">
              <a:rPr lang="en-US" smtClean="0"/>
              <a:pPr/>
              <a:t>22 November 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Computer Science Engineering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095380"/>
      </p:ext>
    </p:extLst>
  </p:cSld>
  <p:clrMapOvr>
    <a:masterClrMapping/>
  </p:clrMapOvr>
  <p:transition advTm="5000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418A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80304" y="1573306"/>
            <a:ext cx="11822806" cy="4904767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084F6-078B-44CE-81DE-A3B04F59F5F3}" type="datetime3">
              <a:rPr lang="en-US" smtClean="0"/>
              <a:pPr/>
              <a:t>22 November 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Computer Science Engineering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54546" y="0"/>
            <a:ext cx="11874322" cy="1300766"/>
          </a:xfrm>
        </p:spPr>
        <p:txBody>
          <a:bodyPr anchor="b">
            <a:normAutofit/>
          </a:bodyPr>
          <a:lstStyle>
            <a:lvl1pPr>
              <a:defRPr sz="4400" b="1">
                <a:solidFill>
                  <a:schemeClr val="bg1"/>
                </a:solidFill>
                <a:latin typeface="Calibri" pitchFamily="34" charset="0"/>
                <a:cs typeface="Calibr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96921339"/>
      </p:ext>
    </p:extLst>
  </p:cSld>
  <p:clrMapOvr>
    <a:masterClrMapping/>
  </p:clrMapOvr>
  <p:transition advTm="5000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095346" y="0"/>
            <a:ext cx="2096655" cy="6858000"/>
          </a:xfrm>
          <a:prstGeom prst="rect">
            <a:avLst/>
          </a:prstGeom>
          <a:solidFill>
            <a:srgbClr val="418A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215419" y="365125"/>
            <a:ext cx="1819564" cy="5811838"/>
          </a:xfrm>
        </p:spPr>
        <p:txBody>
          <a:bodyPr vert="eaVert" anchor="b">
            <a:normAutofit/>
          </a:bodyPr>
          <a:lstStyle>
            <a:lvl1pPr>
              <a:defRPr sz="3600" b="1">
                <a:solidFill>
                  <a:schemeClr val="bg1"/>
                </a:solidFill>
                <a:latin typeface="Calibri" pitchFamily="34" charset="0"/>
                <a:cs typeface="Calibr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910917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D5C11-4639-4CAA-AAB5-23D14FDF007D}" type="datetime3">
              <a:rPr lang="en-US" smtClean="0"/>
              <a:pPr/>
              <a:t>22 November 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Computer Science Engineering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266631"/>
      </p:ext>
    </p:extLst>
  </p:cSld>
  <p:clrMapOvr>
    <a:masterClrMapping/>
  </p:clrMapOvr>
  <p:transition advTm="5000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035485"/>
            <a:ext cx="12192000" cy="2822515"/>
          </a:xfrm>
          <a:prstGeom prst="rect">
            <a:avLst/>
          </a:prstGeom>
          <a:solidFill>
            <a:srgbClr val="418A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8" name="Picture 3" descr="C:\Users\Admin\Desktop\New folder (3)\PPT\AcroLogoTransparant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53479" y="1317808"/>
            <a:ext cx="7485043" cy="1516818"/>
          </a:xfrm>
          <a:prstGeom prst="rect">
            <a:avLst/>
          </a:prstGeom>
          <a:noFill/>
        </p:spPr>
      </p:pic>
      <p:sp>
        <p:nvSpPr>
          <p:cNvPr id="10" name="Rectangle 9"/>
          <p:cNvSpPr/>
          <p:nvPr userDrawn="1"/>
        </p:nvSpPr>
        <p:spPr>
          <a:xfrm>
            <a:off x="246762" y="4621311"/>
            <a:ext cx="11698476" cy="150810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600" b="1" cap="none" spc="0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bg1"/>
                </a:solidFill>
                <a:effectLst/>
                <a:latin typeface="Arial Black" pitchFamily="34" charset="0"/>
              </a:rPr>
              <a:t>Acropolis Institute of Technology &amp; Research, Indore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8498541" y="6454562"/>
            <a:ext cx="3680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/>
              <a:t>www.acropolis.in</a:t>
            </a:r>
          </a:p>
        </p:txBody>
      </p:sp>
    </p:spTree>
    <p:extLst>
      <p:ext uri="{BB962C8B-B14F-4D97-AF65-F5344CB8AC3E}">
        <p14:creationId xmlns:p14="http://schemas.microsoft.com/office/powerpoint/2010/main" val="1718549498"/>
      </p:ext>
    </p:extLst>
  </p:cSld>
  <p:clrMapOvr>
    <a:masterClrMapping/>
  </p:clrMapOvr>
  <p:transition advTm="5000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418A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546" y="0"/>
            <a:ext cx="11874322" cy="1300766"/>
          </a:xfrm>
        </p:spPr>
        <p:txBody>
          <a:bodyPr anchor="b">
            <a:normAutofit/>
          </a:bodyPr>
          <a:lstStyle>
            <a:lvl1pPr>
              <a:defRPr sz="4400" b="1">
                <a:solidFill>
                  <a:schemeClr val="bg1"/>
                </a:solidFill>
                <a:latin typeface="Calibri" pitchFamily="34" charset="0"/>
                <a:cs typeface="Calibr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562416"/>
            <a:ext cx="32004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6B4D52C1-AC35-45F3-96F2-AA0057DDFF5B}" type="datetime3">
              <a:rPr lang="en-US" smtClean="0"/>
              <a:pPr/>
              <a:t>22 November 2023</a:t>
            </a:fld>
            <a:endParaRPr lang="en-US" dirty="0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288665" y="6562416"/>
            <a:ext cx="32004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r>
              <a:rPr lang="en-US"/>
              <a:t>Department of Computer Science Engineering</a:t>
            </a:r>
            <a:endParaRPr lang="en-US" dirty="0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57642" y="6562416"/>
            <a:ext cx="13716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9860EDB8-5305-433F-BE41-D7A86D811DB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0"/>
          </p:nvPr>
        </p:nvSpPr>
        <p:spPr>
          <a:xfrm>
            <a:off x="172571" y="1418447"/>
            <a:ext cx="11846859" cy="51128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85836540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With Anim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418A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546" y="0"/>
            <a:ext cx="11874322" cy="1300766"/>
          </a:xfrm>
        </p:spPr>
        <p:txBody>
          <a:bodyPr anchor="b">
            <a:normAutofit/>
          </a:bodyPr>
          <a:lstStyle>
            <a:lvl1pPr>
              <a:defRPr sz="4400" b="1">
                <a:solidFill>
                  <a:schemeClr val="bg1"/>
                </a:solidFill>
                <a:latin typeface="Calibri" pitchFamily="34" charset="0"/>
                <a:cs typeface="Calibr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562416"/>
            <a:ext cx="32004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BD3373F7-2FB4-4C26-9892-F1445C0D5D57}" type="datetime3">
              <a:rPr lang="en-US" smtClean="0"/>
              <a:pPr/>
              <a:t>22 November 2023</a:t>
            </a:fld>
            <a:endParaRPr lang="en-US" dirty="0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288665" y="6562416"/>
            <a:ext cx="32004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r>
              <a:rPr lang="en-US"/>
              <a:t>Department of Computer Science Engineering</a:t>
            </a:r>
            <a:endParaRPr lang="en-US" dirty="0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57642" y="6562416"/>
            <a:ext cx="13716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9860EDB8-5305-433F-BE41-D7A86D811DB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0"/>
          </p:nvPr>
        </p:nvSpPr>
        <p:spPr>
          <a:xfrm>
            <a:off x="172571" y="1418447"/>
            <a:ext cx="11846859" cy="51128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85836540"/>
      </p:ext>
    </p:extLst>
  </p:cSld>
  <p:clrMapOvr>
    <a:masterClrMapping/>
  </p:clrMapOvr>
  <p:transition advTm="5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p">
        <p:tmplLst>
          <p:tmpl lvl="1">
            <p:tnLst>
              <p:par>
                <p:cTn presetID="2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2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2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2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2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418A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546" y="0"/>
            <a:ext cx="11874322" cy="1300766"/>
          </a:xfrm>
        </p:spPr>
        <p:txBody>
          <a:bodyPr anchor="b">
            <a:normAutofit/>
          </a:bodyPr>
          <a:lstStyle>
            <a:lvl1pPr>
              <a:defRPr sz="4400" b="1">
                <a:solidFill>
                  <a:schemeClr val="bg1"/>
                </a:solidFill>
                <a:latin typeface="Calibri" pitchFamily="34" charset="0"/>
                <a:cs typeface="Calibr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562416"/>
            <a:ext cx="32004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C79B5758-A1D1-4333-BA9B-F81B704585F2}" type="datetime3">
              <a:rPr lang="en-US" smtClean="0"/>
              <a:pPr/>
              <a:t>22 November 2023</a:t>
            </a:fld>
            <a:endParaRPr lang="en-US" dirty="0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288665" y="6562416"/>
            <a:ext cx="32004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r>
              <a:rPr lang="en-US"/>
              <a:t>Department of Computer Science Engineering</a:t>
            </a:r>
            <a:endParaRPr lang="en-US" dirty="0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57642" y="6562416"/>
            <a:ext cx="13716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9860EDB8-5305-433F-BE41-D7A86D811DB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0"/>
          </p:nvPr>
        </p:nvSpPr>
        <p:spPr>
          <a:xfrm>
            <a:off x="172571" y="1418447"/>
            <a:ext cx="11846859" cy="5112846"/>
          </a:xfrm>
        </p:spPr>
        <p:txBody>
          <a:bodyPr numCol="2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85836540"/>
      </p:ext>
    </p:extLst>
  </p:cSld>
  <p:clrMapOvr>
    <a:masterClrMapping/>
  </p:clrMapOvr>
  <p:transition advTm="5000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5656882" y="1709738"/>
            <a:ext cx="6535119" cy="3575184"/>
          </a:xfrm>
          <a:prstGeom prst="rect">
            <a:avLst/>
          </a:prstGeom>
          <a:solidFill>
            <a:srgbClr val="418A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1" y="2402238"/>
            <a:ext cx="4508715" cy="2187227"/>
          </a:xfrm>
        </p:spPr>
        <p:txBody>
          <a:bodyPr anchor="ctr">
            <a:normAutofit/>
          </a:bodyPr>
          <a:lstStyle>
            <a:lvl1pPr algn="l">
              <a:defRPr lang="en-US" sz="4400" b="1" kern="1200" dirty="0">
                <a:ln w="0"/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Lucida Console" panose="020B0609040504020204" pitchFamily="49" charset="0"/>
                <a:ea typeface="+mn-ea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3308" y="2402237"/>
            <a:ext cx="5269424" cy="2187226"/>
          </a:xfrm>
        </p:spPr>
        <p:txBody>
          <a:bodyPr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4400" b="1">
                <a:solidFill>
                  <a:schemeClr val="bg1"/>
                </a:solidFill>
                <a:latin typeface="Calibri" pitchFamily="34" charset="0"/>
                <a:cs typeface="Calibri" pitchFamily="34" charset="0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BC3AE-555A-44D4-9802-B795AD814DC9}" type="datetime3">
              <a:rPr lang="en-US" smtClean="0"/>
              <a:pPr/>
              <a:t>22 November 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Computer Science Engineering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655537"/>
      </p:ext>
    </p:extLst>
  </p:cSld>
  <p:clrMapOvr>
    <a:masterClrMapping/>
  </p:clrMapOvr>
  <p:transition advTm="5000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418A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2A71E4-40FC-4C42-99FA-437E5C3E99F2}" type="datetime3">
              <a:rPr lang="en-US" smtClean="0"/>
              <a:pPr/>
              <a:t>22 November 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Computer Science Engineering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154546" y="0"/>
            <a:ext cx="11874322" cy="1300766"/>
          </a:xfrm>
        </p:spPr>
        <p:txBody>
          <a:bodyPr anchor="b">
            <a:normAutofit/>
          </a:bodyPr>
          <a:lstStyle>
            <a:lvl1pPr>
              <a:defRPr sz="4400" b="1">
                <a:solidFill>
                  <a:schemeClr val="bg1"/>
                </a:solidFill>
                <a:latin typeface="Calibri" pitchFamily="34" charset="0"/>
                <a:cs typeface="Calibr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>
          <a:xfrm>
            <a:off x="255307" y="1546225"/>
            <a:ext cx="5675313" cy="4935538"/>
          </a:xfrm>
        </p:spPr>
        <p:txBody>
          <a:bodyPr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9"/>
          <p:cNvSpPr>
            <a:spLocks noGrp="1"/>
          </p:cNvSpPr>
          <p:nvPr>
            <p:ph sz="quarter" idx="14"/>
          </p:nvPr>
        </p:nvSpPr>
        <p:spPr>
          <a:xfrm>
            <a:off x="6257152" y="1550708"/>
            <a:ext cx="5675313" cy="4935538"/>
          </a:xfrm>
        </p:spPr>
        <p:txBody>
          <a:bodyPr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28223887"/>
      </p:ext>
    </p:extLst>
  </p:cSld>
  <p:clrMapOvr>
    <a:masterClrMapping/>
  </p:clrMapOvr>
  <p:transition advTm="5000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418A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8942" y="1489075"/>
            <a:ext cx="5661212" cy="641350"/>
          </a:xfrm>
        </p:spPr>
        <p:txBody>
          <a:bodyPr anchor="b">
            <a:normAutofit/>
          </a:bodyPr>
          <a:lstStyle>
            <a:lvl1pPr marL="0" indent="0">
              <a:buNone/>
              <a:defRPr sz="3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43452" y="1489075"/>
            <a:ext cx="5670642" cy="641350"/>
          </a:xfrm>
        </p:spPr>
        <p:txBody>
          <a:bodyPr anchor="b">
            <a:normAutofit/>
          </a:bodyPr>
          <a:lstStyle>
            <a:lvl1pPr marL="0" indent="0">
              <a:buNone/>
              <a:defRPr sz="3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5FDABC-D267-49C7-83F3-562CC21C6A50}" type="datetime3">
              <a:rPr lang="en-US" smtClean="0"/>
              <a:pPr/>
              <a:t>22 November 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Computer Science Engineering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54546" y="0"/>
            <a:ext cx="11874322" cy="1300766"/>
          </a:xfrm>
        </p:spPr>
        <p:txBody>
          <a:bodyPr anchor="b">
            <a:normAutofit/>
          </a:bodyPr>
          <a:lstStyle>
            <a:lvl1pPr>
              <a:defRPr sz="4400" b="1">
                <a:solidFill>
                  <a:schemeClr val="bg1"/>
                </a:solidFill>
                <a:latin typeface="Calibri" pitchFamily="34" charset="0"/>
                <a:cs typeface="Calibr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Content Placeholder 9"/>
          <p:cNvSpPr>
            <a:spLocks noGrp="1"/>
          </p:cNvSpPr>
          <p:nvPr>
            <p:ph sz="quarter" idx="13"/>
          </p:nvPr>
        </p:nvSpPr>
        <p:spPr>
          <a:xfrm>
            <a:off x="255307" y="2218765"/>
            <a:ext cx="5675313" cy="4262998"/>
          </a:xfrm>
        </p:spPr>
        <p:txBody>
          <a:bodyPr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9"/>
          <p:cNvSpPr>
            <a:spLocks noGrp="1"/>
          </p:cNvSpPr>
          <p:nvPr>
            <p:ph sz="quarter" idx="14"/>
          </p:nvPr>
        </p:nvSpPr>
        <p:spPr>
          <a:xfrm>
            <a:off x="6257152" y="2223248"/>
            <a:ext cx="5675313" cy="4262998"/>
          </a:xfrm>
        </p:spPr>
        <p:txBody>
          <a:bodyPr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06029816"/>
      </p:ext>
    </p:extLst>
  </p:cSld>
  <p:clrMapOvr>
    <a:masterClrMapping/>
  </p:clrMapOvr>
  <p:transition advTm="5000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418A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F4D8-52B1-4FD0-BBFA-291FFED02CD6}" type="datetime3">
              <a:rPr lang="en-US" smtClean="0"/>
              <a:pPr/>
              <a:t>22 November 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Computer Science Engineering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54546" y="0"/>
            <a:ext cx="11874322" cy="1300766"/>
          </a:xfrm>
        </p:spPr>
        <p:txBody>
          <a:bodyPr anchor="b">
            <a:normAutofit/>
          </a:bodyPr>
          <a:lstStyle>
            <a:lvl1pPr>
              <a:defRPr sz="4400" b="1">
                <a:solidFill>
                  <a:schemeClr val="bg1"/>
                </a:solidFill>
                <a:latin typeface="Calibri" pitchFamily="34" charset="0"/>
                <a:cs typeface="Calibr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0814485"/>
      </p:ext>
    </p:extLst>
  </p:cSld>
  <p:clrMapOvr>
    <a:masterClrMapping/>
  </p:clrMapOvr>
  <p:transition advTm="5000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4545" y="154547"/>
            <a:ext cx="11835685" cy="153614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0304" y="1825625"/>
            <a:ext cx="11822806" cy="46524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562416"/>
            <a:ext cx="32004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i="1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3671FDB4-DEDB-490E-8A3C-58818B21F919}" type="datetime3">
              <a:rPr lang="en-US" smtClean="0"/>
              <a:pPr/>
              <a:t>22 November 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288665" y="6562416"/>
            <a:ext cx="32004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i="1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r>
              <a:rPr lang="en-US"/>
              <a:t>Department of Computer Science Engineering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57642" y="6562416"/>
            <a:ext cx="13716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i="1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9860EDB8-5305-433F-BE41-D7A86D811DB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3" descr="C:\Users\Admin\Desktop\New folder (3)\PPT\AcroLogoTransparant.png"/>
          <p:cNvPicPr>
            <a:picLocks noChangeAspect="1" noChangeArrowheads="1"/>
          </p:cNvPicPr>
          <p:nvPr userDrawn="1"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10167750" y="6460506"/>
            <a:ext cx="1828800" cy="3706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9467549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3" r:id="rId2"/>
    <p:sldLayoutId id="2147483662" r:id="rId3"/>
    <p:sldLayoutId id="2147483674" r:id="rId4"/>
    <p:sldLayoutId id="214748367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</p:sldLayoutIdLst>
  <p:transition advTm="5000">
    <p:fade/>
  </p:transition>
  <p:hf hdr="0"/>
  <p:txStyles>
    <p:titleStyle>
      <a:lvl1pPr algn="l" defTabSz="914400" rtl="0" eaLnBrk="1" latinLnBrk="0" hangingPunct="1">
        <a:spcBef>
          <a:spcPct val="0"/>
        </a:spcBef>
        <a:buNone/>
        <a:defRPr sz="4400" b="1" kern="1200">
          <a:solidFill>
            <a:schemeClr val="accent1">
              <a:lumMod val="75000"/>
            </a:schemeClr>
          </a:solidFill>
          <a:latin typeface="Calibri" pitchFamily="34" charset="0"/>
          <a:ea typeface="+mj-ea"/>
          <a:cs typeface="Calibri" pitchFamily="34" charset="0"/>
        </a:defRPr>
      </a:lvl1pPr>
    </p:titleStyle>
    <p:bodyStyle>
      <a:lvl1pPr marL="228600" indent="-228600" algn="just" defTabSz="914400" rtl="0" eaLnBrk="1" latinLnBrk="0" hangingPunct="1">
        <a:lnSpc>
          <a:spcPct val="90000"/>
        </a:lnSpc>
        <a:spcBef>
          <a:spcPct val="30000"/>
        </a:spcBef>
        <a:buClr>
          <a:srgbClr val="0070C0"/>
        </a:buClr>
        <a:buFont typeface="Wingdings" pitchFamily="2" charset="2"/>
        <a:buChar char="v"/>
        <a:defRPr sz="3200" kern="1200">
          <a:solidFill>
            <a:schemeClr val="tx1"/>
          </a:solidFill>
          <a:latin typeface="Calibri" pitchFamily="34" charset="0"/>
          <a:ea typeface="+mn-ea"/>
          <a:cs typeface="Calibri" pitchFamily="34" charset="0"/>
        </a:defRPr>
      </a:lvl1pPr>
      <a:lvl2pPr marL="685800" indent="-228600" algn="just" defTabSz="914400" rtl="0" eaLnBrk="1" latinLnBrk="0" hangingPunct="1">
        <a:lnSpc>
          <a:spcPct val="90000"/>
        </a:lnSpc>
        <a:spcBef>
          <a:spcPct val="30000"/>
        </a:spcBef>
        <a:buClr>
          <a:srgbClr val="0070C0"/>
        </a:buClr>
        <a:buFont typeface="Wingdings" pitchFamily="2" charset="2"/>
        <a:buChar char="Ø"/>
        <a:defRPr sz="2800" kern="1200">
          <a:solidFill>
            <a:schemeClr val="tx1"/>
          </a:solidFill>
          <a:latin typeface="Calibri" pitchFamily="34" charset="0"/>
          <a:ea typeface="+mn-ea"/>
          <a:cs typeface="Calibri" pitchFamily="34" charset="0"/>
        </a:defRPr>
      </a:lvl2pPr>
      <a:lvl3pPr marL="1143000" indent="-228600" algn="just" defTabSz="914400" rtl="0" eaLnBrk="1" latinLnBrk="0" hangingPunct="1">
        <a:lnSpc>
          <a:spcPct val="90000"/>
        </a:lnSpc>
        <a:spcBef>
          <a:spcPct val="30000"/>
        </a:spcBef>
        <a:buClr>
          <a:srgbClr val="0070C0"/>
        </a:buClr>
        <a:buFont typeface="Wingdings" pitchFamily="2" charset="2"/>
        <a:buChar char="§"/>
        <a:defRPr sz="2400" kern="1200">
          <a:solidFill>
            <a:schemeClr val="tx1"/>
          </a:solidFill>
          <a:latin typeface="Calibri" pitchFamily="34" charset="0"/>
          <a:ea typeface="+mn-ea"/>
          <a:cs typeface="Calibri" pitchFamily="34" charset="0"/>
        </a:defRPr>
      </a:lvl3pPr>
      <a:lvl4pPr marL="1600200" indent="-228600" algn="just" defTabSz="914400" rtl="0" eaLnBrk="1" latinLnBrk="0" hangingPunct="1">
        <a:lnSpc>
          <a:spcPct val="90000"/>
        </a:lnSpc>
        <a:spcBef>
          <a:spcPct val="30000"/>
        </a:spcBef>
        <a:buClr>
          <a:srgbClr val="0070C0"/>
        </a:buClr>
        <a:buFont typeface="Courier New" pitchFamily="49" charset="0"/>
        <a:buChar char="o"/>
        <a:defRPr sz="2000" kern="1200">
          <a:solidFill>
            <a:schemeClr val="tx1"/>
          </a:solidFill>
          <a:latin typeface="Calibri" pitchFamily="34" charset="0"/>
          <a:ea typeface="+mn-ea"/>
          <a:cs typeface="Calibri" pitchFamily="34" charset="0"/>
        </a:defRPr>
      </a:lvl4pPr>
      <a:lvl5pPr marL="2057400" indent="-228600" algn="just" defTabSz="914400" rtl="0" eaLnBrk="1" latinLnBrk="0" hangingPunct="1">
        <a:lnSpc>
          <a:spcPct val="90000"/>
        </a:lnSpc>
        <a:spcBef>
          <a:spcPct val="30000"/>
        </a:spcBef>
        <a:buClr>
          <a:srgbClr val="0070C0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alibri" pitchFamily="34" charset="0"/>
          <a:ea typeface="+mn-ea"/>
          <a:cs typeface="Calibri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advTm="5000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Department of Computer Science Engineering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pPr marL="228600" lvl="1">
              <a:buFont typeface="Wingdings" pitchFamily="2" charset="2"/>
              <a:buChar char="v"/>
            </a:pPr>
            <a:r>
              <a:rPr lang="en-US" sz="3200" dirty="0"/>
              <a:t>Homepage Layout:</a:t>
            </a:r>
          </a:p>
          <a:p>
            <a:pPr marL="685800" lvl="2">
              <a:buFont typeface="Wingdings" pitchFamily="2" charset="2"/>
              <a:buChar char="v"/>
            </a:pPr>
            <a:r>
              <a:rPr lang="en-US" sz="2800" dirty="0"/>
              <a:t>The homepage features a "Get Started" button.</a:t>
            </a:r>
          </a:p>
          <a:p>
            <a:pPr marL="685800" lvl="2">
              <a:buFont typeface="Wingdings" pitchFamily="2" charset="2"/>
              <a:buChar char="v"/>
            </a:pPr>
            <a:r>
              <a:rPr lang="en-US" sz="2800" dirty="0"/>
              <a:t>An email input field is provided for user registration.</a:t>
            </a:r>
          </a:p>
          <a:p>
            <a:pPr marL="228600" lvl="1">
              <a:buFont typeface="Wingdings" pitchFamily="2" charset="2"/>
              <a:buChar char="v"/>
            </a:pPr>
            <a:r>
              <a:rPr lang="en-US" sz="3200" dirty="0"/>
              <a:t>Database Integration:</a:t>
            </a:r>
          </a:p>
          <a:p>
            <a:pPr marL="685800" lvl="2">
              <a:buFont typeface="Wingdings" pitchFamily="2" charset="2"/>
              <a:buChar char="v"/>
            </a:pPr>
            <a:r>
              <a:rPr lang="en-US" sz="2800" dirty="0"/>
              <a:t>PHP scripts handle user input and interact with the MySQL database.</a:t>
            </a:r>
          </a:p>
          <a:p>
            <a:pPr marL="685800" lvl="2">
              <a:buFont typeface="Wingdings" pitchFamily="2" charset="2"/>
              <a:buChar char="v"/>
            </a:pPr>
            <a:r>
              <a:rPr lang="en-US" sz="2800" dirty="0"/>
              <a:t>User email addresses are stored securely in the database.</a:t>
            </a:r>
          </a:p>
          <a:p>
            <a:pPr marL="228600" lvl="1">
              <a:buFont typeface="Wingdings" pitchFamily="2" charset="2"/>
              <a:buChar char="v"/>
            </a:pPr>
            <a:r>
              <a:rPr lang="en-US" sz="3200" dirty="0"/>
              <a:t>XAMPP Server:</a:t>
            </a:r>
          </a:p>
          <a:p>
            <a:pPr marL="685800" lvl="2">
              <a:buFont typeface="Wingdings" pitchFamily="2" charset="2"/>
              <a:buChar char="v"/>
            </a:pPr>
            <a:r>
              <a:rPr lang="en-US" sz="2800" dirty="0"/>
              <a:t>XAMPP is utilized to run the Apache server for PHP execution.</a:t>
            </a:r>
          </a:p>
          <a:p>
            <a:pPr marL="685800" lvl="2">
              <a:buFont typeface="Wingdings" pitchFamily="2" charset="2"/>
              <a:buChar char="v"/>
            </a:pPr>
            <a:r>
              <a:rPr lang="en-US" sz="2800" dirty="0"/>
              <a:t>MySQL database is managed using phpMyAdmin.</a:t>
            </a:r>
          </a:p>
          <a:p>
            <a:pPr marL="228600" lvl="1">
              <a:buFont typeface="Wingdings" pitchFamily="2" charset="2"/>
              <a:buChar char="v"/>
            </a:pPr>
            <a:r>
              <a:rPr lang="en-US" sz="3200" dirty="0"/>
              <a:t>User Interaction:</a:t>
            </a:r>
          </a:p>
          <a:p>
            <a:pPr marL="685800" lvl="2">
              <a:buFont typeface="Wingdings" pitchFamily="2" charset="2"/>
              <a:buChar char="v"/>
            </a:pPr>
            <a:r>
              <a:rPr lang="en-US" sz="2800" dirty="0"/>
              <a:t>Users click the "Get Started“ and “Sign-in” button and enter their email address.</a:t>
            </a:r>
          </a:p>
          <a:p>
            <a:pPr marL="685800" lvl="2">
              <a:buFont typeface="Wingdings" pitchFamily="2" charset="2"/>
              <a:buChar char="v"/>
            </a:pPr>
            <a:r>
              <a:rPr lang="en-US" sz="2800" dirty="0"/>
              <a:t>PHP scripts validate and store the email in the database.</a:t>
            </a:r>
            <a:endParaRPr lang="en-US" dirty="0"/>
          </a:p>
        </p:txBody>
      </p:sp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C3A44F-3C15-8BAA-7AF9-48B31FA78E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Interface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4FB1A4-8DA0-0B2E-E9B4-39EBCBE581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Department of Computer Science Engineering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7ABA3F-B5D3-CB48-B60A-619CB52014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1012660-189E-E53A-A4A7-41B410DAC65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IN" dirty="0"/>
              <a:t> </a:t>
            </a:r>
            <a:r>
              <a:rPr lang="en-IN" b="1" i="0" dirty="0">
                <a:effectLst/>
                <a:latin typeface="Söhne"/>
              </a:rPr>
              <a:t>Design Elements:</a:t>
            </a:r>
          </a:p>
          <a:p>
            <a:r>
              <a:rPr lang="en-IN" dirty="0"/>
              <a:t> </a:t>
            </a:r>
            <a:r>
              <a:rPr lang="en-US" b="0" i="0" dirty="0">
                <a:solidFill>
                  <a:srgbClr val="0F0F0F"/>
                </a:solidFill>
                <a:effectLst/>
                <a:latin typeface="Söhne"/>
              </a:rPr>
              <a:t>Consistent color scheme and branding.</a:t>
            </a:r>
          </a:p>
          <a:p>
            <a:r>
              <a:rPr lang="en-IN" b="0" i="0" dirty="0">
                <a:solidFill>
                  <a:srgbClr val="0F0F0F"/>
                </a:solidFill>
                <a:effectLst/>
                <a:latin typeface="Söhne"/>
              </a:rPr>
              <a:t>User-friendly layouts.</a:t>
            </a:r>
            <a:endParaRPr lang="en-US" dirty="0">
              <a:solidFill>
                <a:srgbClr val="0F0F0F"/>
              </a:solidFill>
              <a:latin typeface="Söhne"/>
            </a:endParaRPr>
          </a:p>
          <a:p>
            <a:r>
              <a:rPr lang="en-US" b="0" i="0" dirty="0">
                <a:solidFill>
                  <a:srgbClr val="0F0F0F"/>
                </a:solidFill>
                <a:effectLst/>
                <a:latin typeface="Söhne"/>
              </a:rPr>
              <a:t>Showcase of key pages (home, sign-in, sign-up).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70467459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60A2FA-EF2A-3FF1-0221-1B19DF398A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Interface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CAFFDA-5834-8AF4-2997-1C1ADCA02E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Department of Computer Science Engineering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82BDE4-A9C2-C8E5-AFF3-A32209EACE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8" name="Content Placeholder 7" descr="A screenshot of a computer&#10;&#10;Description automatically generated">
            <a:extLst>
              <a:ext uri="{FF2B5EF4-FFF2-40B4-BE49-F238E27FC236}">
                <a16:creationId xmlns:a16="http://schemas.microsoft.com/office/drawing/2014/main" id="{583C0D36-900C-A0FD-ABE1-96CAF230C317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829" y="1461055"/>
            <a:ext cx="9350827" cy="4941071"/>
          </a:xfrm>
        </p:spPr>
      </p:pic>
    </p:spTree>
    <p:extLst>
      <p:ext uri="{BB962C8B-B14F-4D97-AF65-F5344CB8AC3E}">
        <p14:creationId xmlns:p14="http://schemas.microsoft.com/office/powerpoint/2010/main" val="3430311308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55781D-BE7B-7C68-B75A-1D4E279F9A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Interface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6F2C73-4189-1B7D-F104-793636440A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Department of Computer Science Engineering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DB1ED5-09DC-81B0-1A61-3866F523F5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E26D817-DDEF-0C44-6BAB-DD1E0DCFAFF0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1643743" y="1501163"/>
            <a:ext cx="9089571" cy="4863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639519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05C6D5-8025-B8C5-19EC-3428CFAED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Interface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9ADB2E-558B-6B44-7E6F-0CD987D1D7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Department of Computer Science Engineering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848A1F-18FC-0B21-74BD-EC77DA45A2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8" name="Content Placeholder 7" descr="A screenshot of a computer&#10;&#10;Description automatically generated">
            <a:extLst>
              <a:ext uri="{FF2B5EF4-FFF2-40B4-BE49-F238E27FC236}">
                <a16:creationId xmlns:a16="http://schemas.microsoft.com/office/drawing/2014/main" id="{760932E0-BFC4-4252-013F-CB51D7E60A79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8687" y="1419225"/>
            <a:ext cx="9383484" cy="5111750"/>
          </a:xfrm>
        </p:spPr>
      </p:pic>
    </p:spTree>
    <p:extLst>
      <p:ext uri="{BB962C8B-B14F-4D97-AF65-F5344CB8AC3E}">
        <p14:creationId xmlns:p14="http://schemas.microsoft.com/office/powerpoint/2010/main" val="3808571406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ABC3E-10BA-8522-C79B-42FB1053B3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Database Connectivity</a:t>
            </a:r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41978D9-2797-84F6-71D7-60AE55B35BD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6B4D52C1-AC35-45F3-96F2-AA0057DDFF5B}" type="datetime3">
              <a:rPr lang="en-US" smtClean="0"/>
              <a:pPr/>
              <a:t>22 November 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9053E4-38B5-13D6-54ED-6A2928B69D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Department of Computer Science Engineering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0710FD-6903-A815-CBED-96A82E4C31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8" name="Content Placeholder 7" descr="A screenshot of a computer&#10;&#10;Description automatically generated">
            <a:extLst>
              <a:ext uri="{FF2B5EF4-FFF2-40B4-BE49-F238E27FC236}">
                <a16:creationId xmlns:a16="http://schemas.microsoft.com/office/drawing/2014/main" id="{D8E91164-A39B-80CC-68C3-2D4A0820A4AC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029" y="1419225"/>
            <a:ext cx="10330541" cy="4974544"/>
          </a:xfrm>
        </p:spPr>
      </p:pic>
    </p:spTree>
    <p:extLst>
      <p:ext uri="{BB962C8B-B14F-4D97-AF65-F5344CB8AC3E}">
        <p14:creationId xmlns:p14="http://schemas.microsoft.com/office/powerpoint/2010/main" val="287822190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B7B2A5-F888-6F50-3570-24E379167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Server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0DF3B93-6CF1-88A2-29C4-B969F27FCBE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6B4D52C1-AC35-45F3-96F2-AA0057DDFF5B}" type="datetime3">
              <a:rPr lang="en-US" smtClean="0"/>
              <a:pPr/>
              <a:t>22 November 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D8478F-4004-B852-BD68-4C76E74627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Department of Computer Science Engineering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BC0A59-1164-5DE5-1D82-22DADAA518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8" name="Content Placeholder 7" descr="A screenshot of a computer&#10;&#10;Description automatically generated">
            <a:extLst>
              <a:ext uri="{FF2B5EF4-FFF2-40B4-BE49-F238E27FC236}">
                <a16:creationId xmlns:a16="http://schemas.microsoft.com/office/drawing/2014/main" id="{C6FE7EF7-6EA8-2280-1676-F5287437C340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1600" y="1723129"/>
            <a:ext cx="6639836" cy="4328601"/>
          </a:xfrm>
        </p:spPr>
      </p:pic>
    </p:spTree>
    <p:extLst>
      <p:ext uri="{BB962C8B-B14F-4D97-AF65-F5344CB8AC3E}">
        <p14:creationId xmlns:p14="http://schemas.microsoft.com/office/powerpoint/2010/main" val="196621285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 conclusion, the Netflix Clone project successfully achieves its objectives by providing a functional front-end resembling Netflix's interface and implementing a user registration process. The project utilizes a stack of web development technologies and demonstrates the integration of PHP with a MySQL database. While a simplified version, it serves as a valuable learning experience in web development and server management.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Department of Computer Science Engineering</a:t>
            </a:r>
            <a:endParaRPr lang="en-US" dirty="0"/>
          </a:p>
        </p:txBody>
      </p:sp>
    </p:spTree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1888" y="1843951"/>
            <a:ext cx="12008224" cy="31700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en-US" sz="20000" b="1" cap="all" dirty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Q&amp;A</a:t>
            </a:r>
            <a:endParaRPr lang="en-US" sz="20000" b="1" cap="all" spc="0" dirty="0">
              <a:ln w="0"/>
              <a:gradFill flip="none">
                <a:gsLst>
                  <a:gs pos="0">
                    <a:schemeClr val="accent1">
                      <a:tint val="75000"/>
                      <a:shade val="75000"/>
                      <a:satMod val="170000"/>
                    </a:schemeClr>
                  </a:gs>
                  <a:gs pos="49000">
                    <a:schemeClr val="accent1">
                      <a:tint val="88000"/>
                      <a:shade val="65000"/>
                      <a:satMod val="172000"/>
                    </a:schemeClr>
                  </a:gs>
                  <a:gs pos="50000">
                    <a:schemeClr val="accent1">
                      <a:shade val="65000"/>
                      <a:satMod val="130000"/>
                    </a:schemeClr>
                  </a:gs>
                  <a:gs pos="92000">
                    <a:schemeClr val="accent1">
                      <a:shade val="50000"/>
                      <a:satMod val="120000"/>
                    </a:schemeClr>
                  </a:gs>
                  <a:gs pos="100000">
                    <a:schemeClr val="accent1">
                      <a:shade val="48000"/>
                      <a:satMod val="120000"/>
                    </a:schemeClr>
                  </a:gs>
                </a:gsLst>
                <a:lin ang="5400000"/>
              </a:gradFill>
              <a:effectLst>
                <a:reflection blurRad="12700" stA="50000" endPos="50000" dist="5000" dir="5400000" sy="-100000" rotWithShape="0"/>
              </a:effectLst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Computer Science Engineering</a:t>
            </a:r>
          </a:p>
        </p:txBody>
      </p:sp>
    </p:spTree>
  </p:cSld>
  <p:clrMapOvr>
    <a:masterClrMapping/>
  </p:clrMapOvr>
  <p:transition advTm="5000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1888" y="1843951"/>
            <a:ext cx="12008224" cy="31700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en-US" sz="20000" b="1" cap="all" dirty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THANKS</a:t>
            </a:r>
            <a:endParaRPr lang="en-US" sz="20000" b="1" cap="all" spc="0" dirty="0">
              <a:ln w="0"/>
              <a:gradFill flip="none">
                <a:gsLst>
                  <a:gs pos="0">
                    <a:schemeClr val="accent1">
                      <a:tint val="75000"/>
                      <a:shade val="75000"/>
                      <a:satMod val="170000"/>
                    </a:schemeClr>
                  </a:gs>
                  <a:gs pos="49000">
                    <a:schemeClr val="accent1">
                      <a:tint val="88000"/>
                      <a:shade val="65000"/>
                      <a:satMod val="172000"/>
                    </a:schemeClr>
                  </a:gs>
                  <a:gs pos="50000">
                    <a:schemeClr val="accent1">
                      <a:shade val="65000"/>
                      <a:satMod val="130000"/>
                    </a:schemeClr>
                  </a:gs>
                  <a:gs pos="92000">
                    <a:schemeClr val="accent1">
                      <a:shade val="50000"/>
                      <a:satMod val="120000"/>
                    </a:schemeClr>
                  </a:gs>
                  <a:gs pos="100000">
                    <a:schemeClr val="accent1">
                      <a:shade val="48000"/>
                      <a:satMod val="120000"/>
                    </a:schemeClr>
                  </a:gs>
                </a:gsLst>
                <a:lin ang="5400000"/>
              </a:gradFill>
              <a:effectLst>
                <a:reflection blurRad="12700" stA="50000" endPos="50000" dist="5000" dir="5400000" sy="-100000" rotWithShape="0"/>
              </a:effectLst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Computer Science Engineering</a:t>
            </a:r>
          </a:p>
        </p:txBody>
      </p:sp>
    </p:spTree>
  </p:cSld>
  <p:clrMapOvr>
    <a:masterClrMapping/>
  </p:clrMapOvr>
  <p:transition advTm="5000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8200" y="2405576"/>
            <a:ext cx="10515600" cy="1860146"/>
          </a:xfrm>
        </p:spPr>
        <p:txBody>
          <a:bodyPr>
            <a:normAutofit/>
          </a:bodyPr>
          <a:lstStyle/>
          <a:p>
            <a:r>
              <a:rPr lang="en-US" dirty="0"/>
              <a:t>NETFLIX Clone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62500" lnSpcReduction="20000"/>
          </a:bodyPr>
          <a:lstStyle/>
          <a:p>
            <a:r>
              <a:t>Submitted to: </a:t>
            </a:r>
          </a:p>
          <a:p>
            <a:r>
              <a:t>Department of Computer Science and Engineering</a:t>
            </a:r>
          </a:p>
        </p:txBody>
      </p:sp>
    </p:spTree>
  </p:cSld>
  <p:clrMapOvr>
    <a:masterClrMapping/>
  </p:clrMapOvr>
  <p:transition advTm="5000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402238"/>
            <a:ext cx="5641145" cy="2187227"/>
          </a:xfrm>
        </p:spPr>
        <p:txBody>
          <a:bodyPr anchor="t" anchorCtr="0"/>
          <a:lstStyle/>
          <a:p>
            <a:r>
              <a:rPr sz="3200" dirty="0"/>
              <a:t>Supervised by:</a:t>
            </a:r>
            <a:br>
              <a:rPr sz="3200" dirty="0"/>
            </a:br>
            <a:r>
              <a:rPr sz="3200" dirty="0"/>
              <a:t>Prof. Gajendra Chauhan</a:t>
            </a:r>
            <a:endParaRPr lang="en-US" sz="32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3308" y="2025748"/>
            <a:ext cx="5269424" cy="3196492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Aryan Gupta</a:t>
            </a:r>
            <a:endParaRPr lang="en-US" dirty="0">
              <a:latin typeface="Calibri"/>
              <a:ea typeface="Calibri"/>
              <a:cs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Computer Science Engineering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  <p:transition advTm="5000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Presentation 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Introduction</a:t>
            </a:r>
          </a:p>
          <a:p>
            <a:r>
              <a:rPr lang="en-US" dirty="0"/>
              <a:t>Description</a:t>
            </a:r>
          </a:p>
          <a:p>
            <a:r>
              <a:rPr lang="en-US" dirty="0"/>
              <a:t>Website Structure</a:t>
            </a:r>
          </a:p>
          <a:p>
            <a:r>
              <a:rPr lang="en-US" dirty="0"/>
              <a:t>Technology used</a:t>
            </a:r>
          </a:p>
          <a:p>
            <a:r>
              <a:rPr lang="en-US" dirty="0"/>
              <a:t>Working</a:t>
            </a:r>
          </a:p>
          <a:p>
            <a:r>
              <a:rPr lang="en-US" dirty="0"/>
              <a:t>User Interface</a:t>
            </a:r>
          </a:p>
          <a:p>
            <a:r>
              <a:rPr lang="en-US" dirty="0"/>
              <a:t>Conclusions</a:t>
            </a:r>
          </a:p>
          <a:p>
            <a:pPr>
              <a:buNone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Department of Computer Science Engineering</a:t>
            </a:r>
            <a:endParaRPr lang="en-US" dirty="0"/>
          </a:p>
        </p:txBody>
      </p: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Our project, named "Netflix Clone," is a web application designed to replicate the front-end of the popular streaming service, Netflix. The goal is to create an interactive and user-friendly platform where users can explore content and sign up for an account.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Department of Computer Science Engineering</a:t>
            </a:r>
            <a:endParaRPr lang="en-US" dirty="0"/>
          </a:p>
        </p:txBody>
      </p: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Description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The Netflix Clone offers a simplified version of Netflix's front page, featuring a "Get Started" button and an email input field for user registration. The proposed solution aims to provide users with a familiar interface for discovering and accessing content while focusing on the sign- process.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Department of Computer Science Engineering</a:t>
            </a:r>
            <a:endParaRPr lang="en-US" dirty="0"/>
          </a:p>
        </p:txBody>
      </p:sp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Website 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 </a:t>
            </a:r>
            <a:r>
              <a:rPr lang="en-IN" b="1" i="0" dirty="0">
                <a:effectLst/>
                <a:latin typeface="Söhne"/>
              </a:rPr>
              <a:t>Components: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F0F0F"/>
                </a:solidFill>
                <a:effectLst/>
                <a:latin typeface="Söhne"/>
              </a:rPr>
              <a:t>Main Navigation Bar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F0F0F"/>
                </a:solidFill>
                <a:effectLst/>
                <a:latin typeface="Söhne"/>
              </a:rPr>
              <a:t>Featured Content Section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F0F0F"/>
                </a:solidFill>
                <a:effectLst/>
                <a:latin typeface="Söhne"/>
              </a:rPr>
              <a:t>Categories and Genres</a:t>
            </a:r>
          </a:p>
          <a:p>
            <a:r>
              <a:rPr lang="en-US" dirty="0"/>
              <a:t> </a:t>
            </a:r>
            <a:r>
              <a:rPr lang="en-IN" b="1" i="0" dirty="0">
                <a:effectLst/>
                <a:latin typeface="Söhne"/>
              </a:rPr>
              <a:t>Sections: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F0F0F"/>
                </a:solidFill>
                <a:effectLst/>
                <a:latin typeface="Söhne"/>
              </a:rPr>
              <a:t>Home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F0F0F"/>
                </a:solidFill>
                <a:latin typeface="Söhne"/>
              </a:rPr>
              <a:t>Footer(contact)</a:t>
            </a:r>
            <a:endParaRPr lang="en-US" b="0" i="0" dirty="0">
              <a:solidFill>
                <a:srgbClr val="0F0F0F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F0F0F"/>
                </a:solidFill>
                <a:effectLst/>
                <a:latin typeface="Söhne"/>
              </a:rPr>
              <a:t>Sign In / Sign Up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Department of Computer Science Engineering</a:t>
            </a:r>
            <a:endParaRPr lang="en-US" dirty="0"/>
          </a:p>
        </p:txBody>
      </p:sp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2800" dirty="0"/>
              <a:t>Create a user-friendly front-end resembling Netflix's layout.</a:t>
            </a:r>
          </a:p>
          <a:p>
            <a:r>
              <a:rPr lang="en-US" sz="2800" dirty="0"/>
              <a:t>Implement a seamless email registration process.</a:t>
            </a:r>
          </a:p>
          <a:p>
            <a:r>
              <a:rPr lang="en-US" sz="2800" dirty="0"/>
              <a:t>Gain hands-on experience in web development and database management.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Department of Computer Science Engineering</a:t>
            </a:r>
            <a:endParaRPr lang="en-US" dirty="0"/>
          </a:p>
        </p:txBody>
      </p:sp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Technology Used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Front-end: HTML, CSS</a:t>
            </a:r>
          </a:p>
          <a:p>
            <a:r>
              <a:rPr lang="en-US" dirty="0"/>
              <a:t>Back-end: PHP</a:t>
            </a:r>
          </a:p>
          <a:p>
            <a:r>
              <a:rPr lang="en-US" dirty="0"/>
              <a:t>Database: MySQL</a:t>
            </a:r>
          </a:p>
          <a:p>
            <a:r>
              <a:rPr lang="en-US" dirty="0"/>
              <a:t>Server: XAMPP</a:t>
            </a:r>
          </a:p>
          <a:p>
            <a:r>
              <a:rPr lang="en-US" dirty="0"/>
              <a:t>The chosen technologies were selected for their simplicity, ease of integration, and compatibility with web development requirements.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Department of Computer Science Engineering</a:t>
            </a:r>
            <a:endParaRPr lang="en-US" dirty="0"/>
          </a:p>
        </p:txBody>
      </p:sp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WelcomeDoc">
  <a:themeElements>
    <a:clrScheme name="Marquee">
      <a:dk1>
        <a:srgbClr val="000000"/>
      </a:dk1>
      <a:lt1>
        <a:sysClr val="window" lastClr="FFFFFF"/>
      </a:lt1>
      <a:dk2>
        <a:srgbClr val="5E5E5E"/>
      </a:dk2>
      <a:lt2>
        <a:srgbClr val="DDDDDD"/>
      </a:lt2>
      <a:accent1>
        <a:srgbClr val="418AB3"/>
      </a:accent1>
      <a:accent2>
        <a:srgbClr val="A6B727"/>
      </a:accent2>
      <a:accent3>
        <a:srgbClr val="F69200"/>
      </a:accent3>
      <a:accent4>
        <a:srgbClr val="838383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Segoe UI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elcome to PowerPoint.potx" id="{43699C43-EC89-4A55-9A99-3FD944590577}" vid="{3C36ED3A-1C33-4ECB-8650-37D568EF454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C3DEC53A-9DF1-4780-BE92-17E971B7A9E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11884</TotalTime>
  <Words>536</Words>
  <Application>Microsoft Office PowerPoint</Application>
  <PresentationFormat>Widescreen</PresentationFormat>
  <Paragraphs>99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8" baseType="lpstr">
      <vt:lpstr>Arial</vt:lpstr>
      <vt:lpstr>Arial Black</vt:lpstr>
      <vt:lpstr>Calibri</vt:lpstr>
      <vt:lpstr>Courier New</vt:lpstr>
      <vt:lpstr>Lucida Console</vt:lpstr>
      <vt:lpstr>Segoe UI</vt:lpstr>
      <vt:lpstr>Söhne</vt:lpstr>
      <vt:lpstr>Wingdings</vt:lpstr>
      <vt:lpstr>WelcomeDoc</vt:lpstr>
      <vt:lpstr>PowerPoint Presentation</vt:lpstr>
      <vt:lpstr>NETFLIX Clone</vt:lpstr>
      <vt:lpstr>Supervised by: Prof. Gajendra Chauhan</vt:lpstr>
      <vt:lpstr>Project Presentation Outline</vt:lpstr>
      <vt:lpstr>Introduction </vt:lpstr>
      <vt:lpstr>Description</vt:lpstr>
      <vt:lpstr>Website Structure</vt:lpstr>
      <vt:lpstr>Objectives</vt:lpstr>
      <vt:lpstr>Technology Used</vt:lpstr>
      <vt:lpstr>Working</vt:lpstr>
      <vt:lpstr>User Interface</vt:lpstr>
      <vt:lpstr>User Interface</vt:lpstr>
      <vt:lpstr>User Interface</vt:lpstr>
      <vt:lpstr>User Interface</vt:lpstr>
      <vt:lpstr>Database Connectivity</vt:lpstr>
      <vt:lpstr>Server</vt:lpstr>
      <vt:lpstr>Conclusion</vt:lpstr>
      <vt:lpstr>PowerPoint Presentation</vt:lpstr>
      <vt:lpstr>PowerPoint Presentation</vt:lpstr>
    </vt:vector>
  </TitlesOfParts>
  <Manager>Dr Kamal Kumar Sethi</Manager>
  <Company>Acropolis Institute, Indore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Sample PPT Format</dc:title>
  <dc:subject>PPT Presentation</dc:subject>
  <dc:creator>Dr Kamal Kumar Sethi</dc:creator>
  <cp:keywords/>
  <cp:lastModifiedBy>Aryan gupta</cp:lastModifiedBy>
  <cp:revision>43</cp:revision>
  <dcterms:created xsi:type="dcterms:W3CDTF">2014-03-28T16:17:36Z</dcterms:created>
  <dcterms:modified xsi:type="dcterms:W3CDTF">2023-11-21T21:19:09Z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TC029239449991</vt:lpwstr>
  </property>
</Properties>
</file>